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79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9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54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4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04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6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5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6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9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11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89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140F-8F2D-4401-ACB2-1CE1C1307F55}" type="datetimeFigureOut">
              <a:rPr lang="tr-TR" smtClean="0"/>
              <a:t>17.07.2024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4F2A2-F341-469E-A58F-CB230A484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6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5028" y="1832422"/>
            <a:ext cx="11146972" cy="3539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Güncel Konular ve Uygulamalar</a:t>
            </a:r>
            <a:endParaRPr lang="tr-TR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Sürdürülebilirlik ve Çevre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Maliyetleri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Çevresel Maliyetlerin Türleri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Doğrudan Çevresel Maliyetler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Dolaylı Çevresel Maliyetler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Gelecekteki Çevresel Maliyetler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Sosyal ve İtibar Maliyetleri</a:t>
            </a:r>
            <a:endParaRPr lang="tr-T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0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63897" y="2315419"/>
            <a:ext cx="105378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Çevresel Maliyetlerin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Hesaplanması</a:t>
            </a:r>
          </a:p>
          <a:p>
            <a:pPr marL="457200" indent="-457200"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Maliyet Muhasebesi (Full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Accounting)</a:t>
            </a:r>
          </a:p>
          <a:p>
            <a:pPr marL="457200" indent="-457200"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Yaşam Döngüsü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Maliyetleme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(Life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Cycle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Costing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Çevresel Risk Değerlendirmesi</a:t>
            </a:r>
          </a:p>
          <a:p>
            <a:pPr marL="457200" indent="-457200"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Çevresel Performans Göstergeleri (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Performance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Indicators</a:t>
            </a:r>
            <a:r>
              <a:rPr lang="tr-TR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6490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40979" y="1886857"/>
            <a:ext cx="109349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Çevresel</a:t>
            </a: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Maliyetlerin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Yönetimi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Enerji Verimliliği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Atık Azaltma ve Geri Dönüşüm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Yönetimi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Çevresel Uyumluluk ve Sertifikasyonlar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Sürdürülebilir Tedarik Zinciri Yönetimi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Çalışan Eğitimi ve Bilinçlendirme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3366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5458" y="319314"/>
            <a:ext cx="108869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Teknolojik Gelişmelerin Maliyet Muhasebesine </a:t>
            </a: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Etkisi</a:t>
            </a:r>
          </a:p>
          <a:p>
            <a:pPr marL="457200" indent="-457200">
              <a:buAutoNum type="arabicPeriod"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 Toplama ve Entegrasyon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-Otomasyon ve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IoT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(Nesnelerin İnterneti)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-ERP Sistemleri (Kurumsal Kaynak Planlama)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Veri Analizi ve Raporlama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-Büyük Veri ve Analitik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-İş Zekası (Business 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Intelligence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BI) Araçları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Tahmin ve Planlama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-Yapay Zeka ve Makine Öğrenimi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-Simülasyon ve Senaryo Analizi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Maliyet Kontrol ve Optimizasyon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-Robotik Süreç Otomasyonu (RPA)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-Bulut Bilişim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Güvenlik ve Uyumluluk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tr-TR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Blockchain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Teknolojisi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-Regülasyon ve Uyumluluk Yazılımları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9381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59543" y="2086514"/>
            <a:ext cx="10842171" cy="2810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Uluslararası Maliyet Muhasebesi Standartları (International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Accounting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Standards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tr-TR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IFRS (International Financial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IAS (International Accounting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Standards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IPSAS (International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Public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Sector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Accounting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Standards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56020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31289" y="1662276"/>
            <a:ext cx="102962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Uluslararası Maliyet Muhasebesi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Uygulamaları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Maliyet Muhasebesi (Full </a:t>
            </a:r>
            <a:r>
              <a:rPr lang="tr-TR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</a:t>
            </a: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Accounting)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 Zekası ve Büyük Veri Analitiği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Küresel Üretim ve Tedarik Zinciri Yönetimi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Çok Uluslu Şirketlerde Maliyet Transferi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0598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78857" y="1886635"/>
            <a:ext cx="1066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Uluslararası Maliyet Muhasebesi Uygulamalarının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Avantajları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Küresel Karar Alma Süreçlerini Destekleme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Maliyet Kontrol ve Optimizasyon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Uluslararası Finansal Raporlama Uyumlu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Küresel Rekabet Gücü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1980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256</Words>
  <Application>Microsoft Office PowerPoint</Application>
  <PresentationFormat>Geniş ekran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</cp:revision>
  <dcterms:created xsi:type="dcterms:W3CDTF">2024-07-17T16:17:05Z</dcterms:created>
  <dcterms:modified xsi:type="dcterms:W3CDTF">2024-07-17T16:36:08Z</dcterms:modified>
</cp:coreProperties>
</file>