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7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5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1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0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36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92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69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0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87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28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4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ADCB3-C2E1-4445-8912-061F6CF96902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D6F03-3B3A-492C-87CB-D71EF0C2A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45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30514" y="1753086"/>
            <a:ext cx="10624457" cy="3307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Uygulamalı Çalışmalar ve Projeler</a:t>
            </a:r>
            <a:endParaRPr lang="tr-TR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Vaka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Çalışmaları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Toyota'nın Maliyet Muhasebesi Uygulamaları</a:t>
            </a:r>
          </a:p>
          <a:p>
            <a:pPr marL="514350" indent="-514350">
              <a:buAutoNum type="arabicPeriod"/>
            </a:pP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Apple'ın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Üretim Maliyetleri Yönetimi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Amazon'un Dağıtım ve Lojistik Maliyetleri</a:t>
            </a:r>
          </a:p>
          <a:p>
            <a:pPr marL="514350" indent="-514350">
              <a:buAutoNum type="arabicPeriod"/>
            </a:pP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Tesla'nın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Maliyet Muhasebesi Stratejileri</a:t>
            </a:r>
          </a:p>
          <a:p>
            <a:pPr marL="514350" indent="-514350">
              <a:buAutoNum type="arabicPeriod"/>
            </a:pP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Starbucks'ın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Tedarik Zinciri Maliyetleri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38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03492" y="2286390"/>
            <a:ext cx="110723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 Ödevleri ve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Sunumlar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Maliyetlerin Belirlenmesi ve Uygulanması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Bütçeleme ve Bütçe Türleri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 Teknikleri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Sürdürülebilirlik ve Çevresel Maliyetler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Teknolojik Gelişmelerin Maliyet Muhasebesine Etkisi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023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57466" y="2025134"/>
            <a:ext cx="94831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 Hazırlama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İpuçları</a:t>
            </a:r>
          </a:p>
          <a:p>
            <a:endParaRPr lang="tr-TR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Kaynak Kullanımı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Analiz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Sunum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Özgünlük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491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64426" y="1763877"/>
            <a:ext cx="102857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Grup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Çalışmaları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Grup Oluşturma ve Görev Dağılımı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Konu Seçimi ve Kapsam Belirleme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 Toplama ve Analiz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Raporlama ve Yorumlama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Sunum Hazırlama ve Sunum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 ve Geri Bildirim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5524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Geniş ekran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2024-07-17T16:45:26Z</dcterms:created>
  <dcterms:modified xsi:type="dcterms:W3CDTF">2024-07-17T16:47:04Z</dcterms:modified>
</cp:coreProperties>
</file>