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92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41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15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8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61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38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46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408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42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37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63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01846-5D6B-4A66-A863-AC7CBC42D6FD}" type="datetimeFigureOut">
              <a:rPr lang="tr-TR" smtClean="0"/>
              <a:t>7.08.2024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0620E-53ED-4F77-8F01-15522D7526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89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16994" y="1945886"/>
            <a:ext cx="107507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Diğer (Yardımcı) Mali Tabloların Düzenlenmesi ve </a:t>
            </a:r>
            <a:r>
              <a:rPr lang="tr-TR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Sunulması</a:t>
            </a:r>
          </a:p>
          <a:p>
            <a:pPr marL="457200" indent="-457200">
              <a:buAutoNum type="arabicPeriod"/>
            </a:pPr>
            <a:r>
              <a:rPr lang="tr-TR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Fon Akım Tablosu</a:t>
            </a:r>
          </a:p>
          <a:p>
            <a:pPr marL="457200" indent="-457200">
              <a:buFontTx/>
              <a:buAutoNum type="arabicPeriod"/>
            </a:pPr>
            <a:r>
              <a:rPr lang="tr-TR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Nakit Akım Tablosu</a:t>
            </a:r>
          </a:p>
          <a:p>
            <a:pPr marL="457200" indent="-457200">
              <a:buFontTx/>
              <a:buAutoNum type="arabicPeriod"/>
            </a:pPr>
            <a:r>
              <a:rPr lang="tr-TR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 Dağıtım Tablosu</a:t>
            </a:r>
          </a:p>
          <a:p>
            <a:pPr marL="457200" indent="-457200">
              <a:buFontTx/>
              <a:buAutoNum type="arabicPeriod"/>
            </a:pPr>
            <a:r>
              <a:rPr lang="tr-TR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 kaynaklar Değişim Tablosu</a:t>
            </a:r>
          </a:p>
          <a:p>
            <a:pPr marL="457200" indent="-457200">
              <a:buFontTx/>
              <a:buAutoNum type="arabicPeriod"/>
            </a:pPr>
            <a:r>
              <a:rPr lang="tr-TR" sz="24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Satışların Maliyeti Tablosu</a:t>
            </a:r>
            <a:endParaRPr lang="tr-TR" sz="2400" dirty="0" smtClean="0"/>
          </a:p>
          <a:p>
            <a:pPr marL="457200" indent="-457200">
              <a:buAutoNum type="arabicPeriod"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55288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https://cdn-acikogretim.istanbul.edu.tr/auzefcontent/20_21_Guz/genel_muhasebe_bg/4/img/2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848" y="-1"/>
            <a:ext cx="7251192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13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https://cdn-acikogretim.istanbul.edu.tr/auzefcontent/20_21_Guz/genel_muhasebe_bg/4/img/2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289" y="0"/>
            <a:ext cx="814730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41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https://cdn-acikogretim.istanbul.edu.tr/auzefcontent/20_21_Guz/genel_muhasebe_bg/4/img/2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889" y="118872"/>
            <a:ext cx="6784848" cy="6739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911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https://cdn-acikogretim.istanbul.edu.tr/auzefcontent/20_21_Guz/genel_muhasebe_bg/4/img/2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608" y="0"/>
            <a:ext cx="7013447" cy="6729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589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https://cdn-acikogretim.istanbul.edu.tr/auzefcontent/20_21_Guz/genel_muhasebe_bg/4/img/2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0"/>
            <a:ext cx="6629399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57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Geniş ekran</PresentationFormat>
  <Paragraphs>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1</cp:revision>
  <dcterms:created xsi:type="dcterms:W3CDTF">2024-08-07T11:51:27Z</dcterms:created>
  <dcterms:modified xsi:type="dcterms:W3CDTF">2024-08-07T11:51:44Z</dcterms:modified>
</cp:coreProperties>
</file>