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43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78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51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86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86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60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99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8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30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220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0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B55F-C9C8-44B8-96DB-4CFB158B241F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5CCB2-0F31-4F77-8C08-4627CEFDCF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94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06772" y="617248"/>
            <a:ext cx="103563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kern="1800" cap="all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UZUN VADELİ YABANCI KAYNAKLAR</a:t>
            </a:r>
            <a:endParaRPr lang="tr-TR" sz="32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687" y="1278100"/>
            <a:ext cx="8258628" cy="557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81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857" y="870857"/>
            <a:ext cx="8679543" cy="449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45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257" y="1103086"/>
            <a:ext cx="8229600" cy="432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2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https://cdn-acikogretim.istanbul.edu.tr/auzefcontent/20_21_Guz/genel_muhasebe_bg/8/img/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171" y="391886"/>
            <a:ext cx="9361715" cy="60379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380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721" y="1993826"/>
            <a:ext cx="8657594" cy="21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71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943" y="967115"/>
            <a:ext cx="8316685" cy="441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04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840" y="945751"/>
            <a:ext cx="8678046" cy="491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9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744" y="1314644"/>
            <a:ext cx="8055428" cy="36782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21071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229" y="1729602"/>
            <a:ext cx="7199085" cy="339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3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663" y="1797671"/>
            <a:ext cx="7419079" cy="323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50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057" y="246743"/>
            <a:ext cx="7866743" cy="661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347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Geniş ekran</PresentationFormat>
  <Paragraphs>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2024-08-28T08:37:31Z</dcterms:created>
  <dcterms:modified xsi:type="dcterms:W3CDTF">2024-08-28T08:47:26Z</dcterms:modified>
</cp:coreProperties>
</file>