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16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24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62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150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25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81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3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8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78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17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ECB32-F051-4C8A-A7AA-284D2B1451D5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7760-4F01-4BE2-ACDC-D28612DC1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72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645960" y="559191"/>
            <a:ext cx="9123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kern="1800" cap="all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ÖZKAYNAKLAR</a:t>
            </a:r>
            <a:endParaRPr lang="tr-TR" sz="3200" dirty="0"/>
          </a:p>
        </p:txBody>
      </p:sp>
      <p:sp>
        <p:nvSpPr>
          <p:cNvPr id="6" name="Dikdörtgen 5"/>
          <p:cNvSpPr/>
          <p:nvPr/>
        </p:nvSpPr>
        <p:spPr>
          <a:xfrm>
            <a:off x="1645960" y="1673110"/>
            <a:ext cx="91236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5 ÖZKAYNAKLAR</a:t>
            </a:r>
          </a:p>
          <a:p>
            <a:r>
              <a:rPr lang="tr-TR" sz="3200" dirty="0" smtClean="0"/>
              <a:t>50 ÖDENMİŞ SERMAYE</a:t>
            </a:r>
          </a:p>
          <a:p>
            <a:r>
              <a:rPr lang="tr-TR" sz="3200" dirty="0" smtClean="0"/>
              <a:t>52 SERMAYE YEDEKLERİ</a:t>
            </a:r>
          </a:p>
          <a:p>
            <a:r>
              <a:rPr lang="tr-TR" sz="3200" dirty="0" smtClean="0"/>
              <a:t>54 KAR YEDEKLERİ</a:t>
            </a:r>
          </a:p>
          <a:p>
            <a:r>
              <a:rPr lang="tr-TR" sz="3200" dirty="0" smtClean="0"/>
              <a:t>57 GEÇMİŞ YILLAR KARLARI</a:t>
            </a:r>
          </a:p>
          <a:p>
            <a:r>
              <a:rPr lang="tr-TR" sz="3200" dirty="0" smtClean="0"/>
              <a:t>58 GEÇMİŞ YILLAR ZARARLARI(-)</a:t>
            </a:r>
          </a:p>
          <a:p>
            <a:r>
              <a:rPr lang="tr-TR" sz="3200" dirty="0" smtClean="0"/>
              <a:t>59 DÖNEM NET KARI( VEYA ZARARI)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61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742" y="1584121"/>
            <a:ext cx="9927772" cy="5034393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364342" y="383792"/>
            <a:ext cx="9332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50 ÖDENMİŞ SERMAYE</a:t>
            </a:r>
          </a:p>
          <a:p>
            <a:r>
              <a:rPr lang="tr-TR" sz="2400" dirty="0" smtClean="0"/>
              <a:t>500 SERMAYE</a:t>
            </a:r>
          </a:p>
          <a:p>
            <a:r>
              <a:rPr lang="tr-TR" sz="2400" dirty="0" smtClean="0"/>
              <a:t>501 ÖDENMEMİŞ SERMAYE(-)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4771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12685" y="1695494"/>
            <a:ext cx="100148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52 SERMAYE YEDEKLERİ</a:t>
            </a:r>
          </a:p>
          <a:p>
            <a:r>
              <a:rPr lang="tr-TR" sz="2800" dirty="0" smtClean="0"/>
              <a:t>520 HİSSE SENEDİ İHRAÇ PRİMLERİ</a:t>
            </a:r>
          </a:p>
          <a:p>
            <a:r>
              <a:rPr lang="tr-TR" sz="2800" dirty="0" smtClean="0"/>
              <a:t>521 HİSSE SENEDİ İPTAL KARLARI</a:t>
            </a:r>
          </a:p>
          <a:p>
            <a:r>
              <a:rPr lang="tr-TR" sz="2800" dirty="0" smtClean="0"/>
              <a:t>522 MADDİ DURAN VARLIK YENİDEN DEĞERLEME ARTIŞLARI</a:t>
            </a:r>
          </a:p>
          <a:p>
            <a:r>
              <a:rPr lang="tr-TR" sz="2800" dirty="0" smtClean="0"/>
              <a:t>523 İŞTİRAKLER YENİDEN DEĞERLEME ARTIŞLARI</a:t>
            </a:r>
          </a:p>
          <a:p>
            <a:r>
              <a:rPr lang="tr-TR" sz="2800" dirty="0" smtClean="0"/>
              <a:t>529 DİĞER SERMAYE YEDEKLERİ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6506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75543" y="1405209"/>
            <a:ext cx="79828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54 KAR YEDEKLERİ</a:t>
            </a:r>
          </a:p>
          <a:p>
            <a:r>
              <a:rPr lang="tr-TR" sz="2800" dirty="0" smtClean="0"/>
              <a:t>540 YASAL YEDEKLER</a:t>
            </a:r>
          </a:p>
          <a:p>
            <a:r>
              <a:rPr lang="tr-TR" sz="2800" dirty="0" smtClean="0"/>
              <a:t>541 STATÜ YEDEKLERİ</a:t>
            </a:r>
          </a:p>
          <a:p>
            <a:r>
              <a:rPr lang="tr-TR" sz="2800" dirty="0" smtClean="0"/>
              <a:t>542 OLAĞANÜSTÜ YEDEKLER</a:t>
            </a:r>
          </a:p>
          <a:p>
            <a:r>
              <a:rPr lang="tr-TR" sz="2800" dirty="0" smtClean="0"/>
              <a:t>548 DİĞER KAR YEDEKLERİ</a:t>
            </a:r>
          </a:p>
          <a:p>
            <a:r>
              <a:rPr lang="tr-TR" sz="2800" dirty="0" smtClean="0"/>
              <a:t>549 ÖZEL FONLAR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0449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45027" y="754521"/>
            <a:ext cx="100003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57 GEÇMİŞ YILLAR KARLARI</a:t>
            </a:r>
          </a:p>
          <a:p>
            <a:r>
              <a:rPr lang="tr-TR" sz="2800" dirty="0" smtClean="0"/>
              <a:t>570 GEÇMİŞ YILLAR KARLARI</a:t>
            </a:r>
            <a:endParaRPr lang="tr-TR" sz="2800" dirty="0"/>
          </a:p>
        </p:txBody>
      </p:sp>
      <p:sp>
        <p:nvSpPr>
          <p:cNvPr id="5" name="Dikdörtgen 4"/>
          <p:cNvSpPr/>
          <p:nvPr/>
        </p:nvSpPr>
        <p:spPr>
          <a:xfrm>
            <a:off x="940143" y="1836449"/>
            <a:ext cx="101052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8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Şirketin</a:t>
            </a:r>
            <a:r>
              <a:rPr lang="tr-TR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2013</a:t>
            </a:r>
            <a:r>
              <a:rPr lang="tr-TR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yılı</a:t>
            </a:r>
            <a:r>
              <a:rPr lang="tr-TR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dönem</a:t>
            </a:r>
            <a:r>
              <a:rPr lang="tr-TR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net</a:t>
            </a:r>
            <a:r>
              <a:rPr lang="tr-TR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karı</a:t>
            </a:r>
            <a:r>
              <a:rPr lang="tr-TR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20.000</a:t>
            </a:r>
            <a:r>
              <a:rPr lang="tr-TR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TL'dir.</a:t>
            </a:r>
            <a:endParaRPr lang="tr-TR" sz="2800" dirty="0"/>
          </a:p>
        </p:txBody>
      </p:sp>
      <p:pic>
        <p:nvPicPr>
          <p:cNvPr id="33" name="Resim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325" y="3080605"/>
            <a:ext cx="8196761" cy="284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7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09486" y="841606"/>
            <a:ext cx="95794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58 GEÇMİŞ YILLAR ZARARLARI</a:t>
            </a:r>
          </a:p>
          <a:p>
            <a:r>
              <a:rPr lang="tr-TR" sz="2800" dirty="0" smtClean="0"/>
              <a:t>580 GEÇMİŞ YILLAR ZARARLARI</a:t>
            </a:r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097" y="2347282"/>
            <a:ext cx="9401445" cy="315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09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984" y="391886"/>
            <a:ext cx="10272302" cy="258354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297" y="3189136"/>
            <a:ext cx="9082131" cy="306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45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36799" y="1675564"/>
            <a:ext cx="84037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59 DÖNEM NET KARI/ZARARI</a:t>
            </a:r>
          </a:p>
          <a:p>
            <a:r>
              <a:rPr lang="tr-TR" sz="3200" dirty="0" smtClean="0"/>
              <a:t>590 DÖNEM NET KARI</a:t>
            </a:r>
          </a:p>
          <a:p>
            <a:r>
              <a:rPr lang="tr-TR" sz="3200" dirty="0" smtClean="0"/>
              <a:t>591 DÖNEM NET ZARARI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80156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125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3</cp:revision>
  <dcterms:created xsi:type="dcterms:W3CDTF">2024-08-28T09:04:29Z</dcterms:created>
  <dcterms:modified xsi:type="dcterms:W3CDTF">2024-08-28T09:22:26Z</dcterms:modified>
</cp:coreProperties>
</file>