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8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04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36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28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94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73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76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6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72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3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72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BA07-B86E-406D-9B38-1B5E473940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0EB6E-4D28-4014-9EEB-BE7DECC787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51797" y="660791"/>
            <a:ext cx="10156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GELİR</a:t>
            </a:r>
            <a:r>
              <a:rPr lang="tr-TR" sz="28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TABLOSU-GELİR</a:t>
            </a:r>
            <a:r>
              <a:rPr lang="tr-TR" sz="28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HESAPLARI</a:t>
            </a:r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1251797" y="1304836"/>
            <a:ext cx="10156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60 BRÜT SATIŞLAR</a:t>
            </a:r>
          </a:p>
          <a:p>
            <a:r>
              <a:rPr lang="tr-TR" sz="2400" dirty="0" smtClean="0"/>
              <a:t>600 YURTİÇİ SATIŞLAR</a:t>
            </a:r>
          </a:p>
          <a:p>
            <a:r>
              <a:rPr lang="tr-TR" sz="2400" dirty="0" smtClean="0"/>
              <a:t>601 YURTDIŞI SATIŞLAR</a:t>
            </a:r>
          </a:p>
          <a:p>
            <a:r>
              <a:rPr lang="tr-TR" sz="2400" dirty="0" smtClean="0"/>
              <a:t>602 DİĞER GELİRLER</a:t>
            </a:r>
            <a:endParaRPr lang="tr-TR" sz="2400" dirty="0"/>
          </a:p>
        </p:txBody>
      </p:sp>
      <p:sp>
        <p:nvSpPr>
          <p:cNvPr id="45" name="Dikdörtgen 44"/>
          <p:cNvSpPr/>
          <p:nvPr/>
        </p:nvSpPr>
        <p:spPr>
          <a:xfrm>
            <a:off x="1251796" y="2995321"/>
            <a:ext cx="103306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000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İşletme,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KDV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hariç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4.000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TL'lik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satmış</a:t>
            </a:r>
            <a:r>
              <a:rPr lang="tr-TR" sz="20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</a:t>
            </a:r>
            <a:r>
              <a:rPr lang="tr-TR" sz="20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bedelinin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3000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TL'lik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kısmı için çek vermiş, kalan tutarı nakit ödemiştir.</a:t>
            </a:r>
            <a:endParaRPr lang="tr-TR" sz="2000" dirty="0"/>
          </a:p>
        </p:txBody>
      </p:sp>
      <p:pic>
        <p:nvPicPr>
          <p:cNvPr id="46" name="Resim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468" y="3824032"/>
            <a:ext cx="9386931" cy="288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4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983" y="1705643"/>
            <a:ext cx="10548073" cy="38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4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27" y="704141"/>
            <a:ext cx="10170702" cy="565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0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611" y="799424"/>
            <a:ext cx="10083617" cy="58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1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27200" y="1228582"/>
            <a:ext cx="89553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64 DİĞER FAALİYETLERDEN OLAĞAN GELİR VE KARLAR</a:t>
            </a:r>
          </a:p>
          <a:p>
            <a:r>
              <a:rPr lang="tr-TR" sz="2800" dirty="0" smtClean="0"/>
              <a:t>640 İŞTİRAKLERDEN TEMETTÜ GELİRLERİ</a:t>
            </a:r>
          </a:p>
          <a:p>
            <a:r>
              <a:rPr lang="tr-TR" sz="2800" dirty="0" smtClean="0"/>
              <a:t>641 BAĞLI ORTAKLIKLARDAN TEMETTÜ GELİRLERİ</a:t>
            </a:r>
          </a:p>
          <a:p>
            <a:r>
              <a:rPr lang="tr-TR" sz="2800" dirty="0" smtClean="0"/>
              <a:t>642 FAİZ GELİRLERİ</a:t>
            </a:r>
          </a:p>
          <a:p>
            <a:r>
              <a:rPr lang="tr-TR" sz="2800" dirty="0" smtClean="0"/>
              <a:t>643 KOMİSYON GELİRLERİ</a:t>
            </a:r>
          </a:p>
          <a:p>
            <a:r>
              <a:rPr lang="tr-TR" sz="2800" dirty="0" smtClean="0"/>
              <a:t>644 KONUSU KALMAYAN KARŞILIKLAR</a:t>
            </a:r>
          </a:p>
          <a:p>
            <a:r>
              <a:rPr lang="tr-TR" sz="2800" dirty="0" smtClean="0"/>
              <a:t>645 MENKUL KIYMET SATIŞ KARLARI</a:t>
            </a:r>
          </a:p>
          <a:p>
            <a:r>
              <a:rPr lang="tr-TR" sz="2800" dirty="0" smtClean="0"/>
              <a:t>646 KAMBİYO KARLARI</a:t>
            </a:r>
          </a:p>
          <a:p>
            <a:r>
              <a:rPr lang="tr-TR" sz="2800" dirty="0" smtClean="0"/>
              <a:t>647 REESKONT FAİZ GELİRLERİ</a:t>
            </a:r>
          </a:p>
          <a:p>
            <a:r>
              <a:rPr lang="tr-TR" sz="2800" dirty="0" smtClean="0"/>
              <a:t>649 DİĞER OLAĞAN GELİR VE KARLAR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9518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9885" y="441329"/>
            <a:ext cx="104357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İşletmenin iştiraki olan A şirketinden, B şirketine 50.000 TL temettü payı hesaplandığı işletme B'ye bildirilmiştir.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98" y="1272326"/>
            <a:ext cx="10083616" cy="202241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98" y="3294742"/>
            <a:ext cx="10635158" cy="356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2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27" y="189152"/>
            <a:ext cx="10606130" cy="275724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183" y="2548921"/>
            <a:ext cx="10025560" cy="35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6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14400" y="833668"/>
            <a:ext cx="10363200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marR="73660" indent="448945" algn="just">
              <a:lnSpc>
                <a:spcPct val="115000"/>
              </a:lnSpc>
              <a:spcBef>
                <a:spcPts val="1195"/>
              </a:spcBef>
              <a:spcAft>
                <a:spcPts val="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400" b="1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</a:t>
            </a:r>
            <a:r>
              <a:rPr lang="tr-TR" sz="24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portföyünde</a:t>
            </a:r>
            <a:r>
              <a:rPr lang="tr-TR" sz="2400" spc="-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mevcut</a:t>
            </a:r>
            <a:r>
              <a:rPr lang="tr-TR" sz="24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bulunan</a:t>
            </a:r>
            <a:r>
              <a:rPr lang="tr-TR" sz="2400" spc="-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20.000</a:t>
            </a:r>
            <a:r>
              <a:rPr lang="tr-TR" sz="24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TL'lik</a:t>
            </a:r>
            <a:r>
              <a:rPr lang="tr-TR" sz="24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hisse</a:t>
            </a:r>
            <a:r>
              <a:rPr lang="tr-TR" sz="2400" spc="-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senedini</a:t>
            </a:r>
            <a:r>
              <a:rPr lang="tr-TR" sz="24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22.000</a:t>
            </a:r>
            <a:r>
              <a:rPr lang="tr-TR" sz="24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TL'ye 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satmıştır.</a:t>
            </a: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555" y="2422853"/>
            <a:ext cx="9125673" cy="342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3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13" y="399547"/>
            <a:ext cx="9880416" cy="620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72457" y="528935"/>
            <a:ext cx="104357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67 OLAĞANDIŞI GELİR VE KARLAR</a:t>
            </a:r>
          </a:p>
          <a:p>
            <a:r>
              <a:rPr lang="tr-TR" sz="2400" dirty="0" smtClean="0"/>
              <a:t>671 ÖNCEKİ DÖNEM GELİR VE KARLARI</a:t>
            </a:r>
          </a:p>
          <a:p>
            <a:r>
              <a:rPr lang="tr-TR" sz="2400" dirty="0" smtClean="0"/>
              <a:t>679 DİĞER OLAĞANDIŞI GELİR VE KARLAR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26" y="1878400"/>
            <a:ext cx="10228759" cy="40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6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43428" y="368051"/>
            <a:ext cx="10334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69 DÖNEM NET KARI VEYA ZARARI</a:t>
            </a:r>
          </a:p>
          <a:p>
            <a:r>
              <a:rPr lang="tr-TR" sz="2400" dirty="0" smtClean="0"/>
              <a:t>690 DÖNEM KARI VEYA ZARARI</a:t>
            </a:r>
          </a:p>
          <a:p>
            <a:r>
              <a:rPr lang="tr-TR" sz="2400" dirty="0" smtClean="0"/>
              <a:t>691 DÖNEM KARI VERGİ VE DİĞER YASAL YÜKÜMLÜLÜK KARŞILIKLARI (-)</a:t>
            </a:r>
          </a:p>
          <a:p>
            <a:r>
              <a:rPr lang="tr-TR" sz="2400" dirty="0" smtClean="0"/>
              <a:t>692 DÖNEM NET KARI VEYA ZARARI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943427" y="2319608"/>
            <a:ext cx="96955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Örnek: İşletmenin gelir hesaplarıyla ilgili durumu şöyledir:</a:t>
            </a:r>
          </a:p>
          <a:p>
            <a:endParaRPr lang="tr-TR" sz="2800" dirty="0" smtClean="0"/>
          </a:p>
          <a:p>
            <a:r>
              <a:rPr lang="tr-TR" sz="2800" dirty="0" smtClean="0"/>
              <a:t>600 Yurtiçi Satışlar	                             15.789,00</a:t>
            </a:r>
          </a:p>
          <a:p>
            <a:r>
              <a:rPr lang="tr-TR" sz="2800" dirty="0" smtClean="0"/>
              <a:t>642 Faiz Gelirleri	                                1.751,81</a:t>
            </a:r>
          </a:p>
          <a:p>
            <a:r>
              <a:rPr lang="tr-TR" sz="2800" dirty="0" smtClean="0"/>
              <a:t>646 Kambiyo Karları	                     2.575,36</a:t>
            </a:r>
          </a:p>
          <a:p>
            <a:r>
              <a:rPr lang="tr-TR" sz="2800" dirty="0" smtClean="0"/>
              <a:t>679 Diğer Olağandışı Gelir ve Karlar	  758,36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38628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173</Words>
  <Application>Microsoft Office PowerPoint</Application>
  <PresentationFormat>Geniş ekran</PresentationFormat>
  <Paragraphs>31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4</cp:revision>
  <dcterms:created xsi:type="dcterms:W3CDTF">2024-08-28T09:29:58Z</dcterms:created>
  <dcterms:modified xsi:type="dcterms:W3CDTF">2024-08-28T09:44:49Z</dcterms:modified>
</cp:coreProperties>
</file>