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56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57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5045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288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850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123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3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852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98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527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37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6B71-BD98-482E-A961-D770B3649FB4}" type="datetimeFigureOut">
              <a:rPr lang="tr-TR" smtClean="0"/>
              <a:t>29.08.2024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68EE8-5BD7-4A7D-8537-585B8F844E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75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60168" y="370505"/>
            <a:ext cx="10417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MALİYET HESAPLARI-7/B SEÇENEĞİ </a:t>
            </a:r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1436914" y="1388239"/>
            <a:ext cx="952137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•	790 İLK MADDE ve MALZEME GİDERLERİ</a:t>
            </a:r>
          </a:p>
          <a:p>
            <a:r>
              <a:rPr lang="tr-TR" sz="2800" dirty="0" smtClean="0"/>
              <a:t>•	791 İŞÇİ ÜCRET ve GİDERLERİ</a:t>
            </a:r>
          </a:p>
          <a:p>
            <a:r>
              <a:rPr lang="tr-TR" sz="2800" dirty="0" smtClean="0"/>
              <a:t>•	792 MEMUR ÜCRET ve GİDERLERİ</a:t>
            </a:r>
          </a:p>
          <a:p>
            <a:r>
              <a:rPr lang="tr-TR" sz="2800" dirty="0" smtClean="0"/>
              <a:t>•	793 DIŞARIDAN SAĞLANAN FAYDA ve HİZMETLER</a:t>
            </a:r>
          </a:p>
          <a:p>
            <a:r>
              <a:rPr lang="tr-TR" sz="2800" dirty="0" smtClean="0"/>
              <a:t>•	794 ÇEŞİTLİ GİDERLER</a:t>
            </a:r>
          </a:p>
          <a:p>
            <a:r>
              <a:rPr lang="tr-TR" sz="2800" dirty="0" smtClean="0"/>
              <a:t>•	795 VERGİ, RESİM ve HARÇLAR</a:t>
            </a:r>
          </a:p>
          <a:p>
            <a:r>
              <a:rPr lang="tr-TR" sz="2800" dirty="0" smtClean="0"/>
              <a:t>•	796 AMORTİSMAN ve TÜKENME PAYLARI</a:t>
            </a:r>
          </a:p>
          <a:p>
            <a:r>
              <a:rPr lang="tr-TR" sz="2800" dirty="0" smtClean="0"/>
              <a:t>•	797 FİNANSMAN GİDERLERİ</a:t>
            </a:r>
          </a:p>
          <a:p>
            <a:r>
              <a:rPr lang="tr-TR" sz="2800" dirty="0" smtClean="0"/>
              <a:t>•	798 GİDER ÇEŞİTLERİ YANSITMA HESABI</a:t>
            </a:r>
          </a:p>
          <a:p>
            <a:r>
              <a:rPr lang="tr-TR" sz="2800" dirty="0" smtClean="0"/>
              <a:t>•	799 ÜRETİM MALİYETİ HESABI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22115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663" y="482327"/>
            <a:ext cx="9412337" cy="218830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5663" y="3381828"/>
            <a:ext cx="9905823" cy="296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24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20" y="583926"/>
            <a:ext cx="10399309" cy="256567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920" y="3515813"/>
            <a:ext cx="10558966" cy="287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836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864" y="453298"/>
            <a:ext cx="10529936" cy="262373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864" y="3660955"/>
            <a:ext cx="10529936" cy="258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22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263" y="627469"/>
            <a:ext cx="10529937" cy="191253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18973" y="3019256"/>
            <a:ext cx="111905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	792 MEMUR ÜCRET ve GİDERLERİ, 632 GENEL YÖNETİM GİDERLERİ hesabına</a:t>
            </a:r>
          </a:p>
          <a:p>
            <a:r>
              <a:rPr lang="tr-TR" sz="2400" dirty="0" smtClean="0"/>
              <a:t>	793 DIŞARIDAN SAĞLANAN FAYDA ve HİZMETLER konularına göre 630 ARAŞTIRMA ve GELİŞTİRME GİDERLERİ, 631 PAZARLAMA, SATIŞ ve DAĞITIM GİDERLERİ ve 632 GENEL YÖNETİM GİDERLERİ hesaplarına</a:t>
            </a:r>
          </a:p>
          <a:p>
            <a:r>
              <a:rPr lang="tr-TR" sz="2400" dirty="0" smtClean="0"/>
              <a:t>	794 ÇEŞİTLİ GİDERLER, konularına göre 630 ARAŞTIRMA ve GELİŞTİRME GİDERLERİ, 631 PAZARLAMA, SATIŞ ve DAĞITIM GİDERLERİ ve 632 GENEL YÖNETİM GİDERLERİ hesaplarına</a:t>
            </a:r>
          </a:p>
          <a:p>
            <a:r>
              <a:rPr lang="tr-TR" sz="2400" dirty="0" smtClean="0"/>
              <a:t>	797 FİNANSMAN GİDERLERİ, vadelerine göre 660 KISA VADELİ BORÇLANMA GİDERLERİ ve 661 UZUN VADELİ BORÇLANMA GİDERLERİ hesaplarına aktarılır.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2469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229" y="798286"/>
            <a:ext cx="10363200" cy="529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66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204686"/>
            <a:ext cx="9085943" cy="403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</Words>
  <Application>Microsoft Office PowerPoint</Application>
  <PresentationFormat>Geniş ekran</PresentationFormat>
  <Paragraphs>15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5</cp:revision>
  <dcterms:created xsi:type="dcterms:W3CDTF">2024-08-29T08:22:36Z</dcterms:created>
  <dcterms:modified xsi:type="dcterms:W3CDTF">2024-08-29T08:42:12Z</dcterms:modified>
</cp:coreProperties>
</file>