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13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80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50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14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39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0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46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01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60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45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12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E303B-F691-4778-B359-13554DEA71D5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0CE5-44F8-49E7-B8E2-552F2DF4E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65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314" y="1320578"/>
            <a:ext cx="10522857" cy="3914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MALİ ANALİZ SONUÇLARININ DEĞERLENDİRİLMESİ VE MALİ ANALİZ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RAPORU</a:t>
            </a:r>
          </a:p>
          <a:p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 Analiz Sonuçlarının Değerlendirilmesi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Kârlılık Oranları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Likidite Oranları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Finansal Kaldıraç (Borçluluk) Oranları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Faaliyet Oranları (Etkinlik Oranları)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Büyüme Oranları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004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48320" y="1618734"/>
            <a:ext cx="100340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Sektör 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Ortalamaları ve Rakiplerle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Karşılaştırma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Geçmiş Yıllarla Karşılaştırma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Ekonomik ve Endüstri Koşulları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 Stratejileri ve İş Modeli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 Yönetim ve İç Kontrol Sistemleri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Finansal Hedefler ve Bütçeler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Nakit Akışı ve Finansman Yapısı</a:t>
            </a:r>
          </a:p>
          <a:p>
            <a:pPr marL="457200" indent="-45720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Yönetim ve Organizasyon</a:t>
            </a:r>
            <a:endParaRPr lang="tr-TR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7625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35411" y="1850962"/>
            <a:ext cx="10001847" cy="3229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 Analiz Sonuçlarını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Yorumlama</a:t>
            </a:r>
          </a:p>
          <a:p>
            <a:pPr marL="514350" indent="-514350">
              <a:buAutoNum type="alphaL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Kârlılık Analizi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Likidite Analizi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Borçluluk Analizi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Etkinlik Analizi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Büyüme Oranları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3958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14037" y="1996105"/>
            <a:ext cx="9957049" cy="276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Karar Alma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Süreci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Stratejik Planlama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Finansal Yönetim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Risk Yönetimi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İletişim ve Raporlama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8135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92425" y="951077"/>
            <a:ext cx="10057746" cy="3081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 Analiz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Raporu</a:t>
            </a:r>
          </a:p>
          <a:p>
            <a:endParaRPr lang="tr-TR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 Analiz Raporunun İçeriği</a:t>
            </a:r>
          </a:p>
          <a:p>
            <a:endParaRPr lang="tr-TR" sz="32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32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 Analiz Raporu Nasıl Düzenlenir?</a:t>
            </a:r>
            <a:endParaRPr lang="tr-TR" sz="28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2105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120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</cp:revision>
  <dcterms:created xsi:type="dcterms:W3CDTF">2024-09-14T07:54:04Z</dcterms:created>
  <dcterms:modified xsi:type="dcterms:W3CDTF">2024-09-14T08:04:47Z</dcterms:modified>
</cp:coreProperties>
</file>