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3" d="100"/>
          <a:sy n="53" d="100"/>
        </p:scale>
        <p:origin x="7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E303B-F691-4778-B359-13554DEA71D5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0CE5-44F8-49E7-B8E2-552F2DF4E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8135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E303B-F691-4778-B359-13554DEA71D5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0CE5-44F8-49E7-B8E2-552F2DF4E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580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E303B-F691-4778-B359-13554DEA71D5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0CE5-44F8-49E7-B8E2-552F2DF4E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3504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E303B-F691-4778-B359-13554DEA71D5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0CE5-44F8-49E7-B8E2-552F2DF4E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4147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E303B-F691-4778-B359-13554DEA71D5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0CE5-44F8-49E7-B8E2-552F2DF4E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7398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E303B-F691-4778-B359-13554DEA71D5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0CE5-44F8-49E7-B8E2-552F2DF4E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6207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E303B-F691-4778-B359-13554DEA71D5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0CE5-44F8-49E7-B8E2-552F2DF4E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2468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E303B-F691-4778-B359-13554DEA71D5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0CE5-44F8-49E7-B8E2-552F2DF4E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9017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E303B-F691-4778-B359-13554DEA71D5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0CE5-44F8-49E7-B8E2-552F2DF4E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2606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E303B-F691-4778-B359-13554DEA71D5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0CE5-44F8-49E7-B8E2-552F2DF4E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452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E303B-F691-4778-B359-13554DEA71D5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0CE5-44F8-49E7-B8E2-552F2DF4E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9124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E303B-F691-4778-B359-13554DEA71D5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60CE5-44F8-49E7-B8E2-552F2DF4E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8657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27314" y="1320578"/>
            <a:ext cx="10522857" cy="3914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MALİ ANALİZ SONUÇLARININ DEĞERLENDİRİLMESİ VE MALİ ANALİZ </a:t>
            </a: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RAPORU</a:t>
            </a:r>
          </a:p>
          <a:p>
            <a:endParaRPr lang="tr-TR" sz="2400" b="1" dirty="0">
              <a:latin typeface="Times New Roman" panose="02020603050405020304" pitchFamily="18" charset="0"/>
            </a:endParaRP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Mali Analiz Sonuçlarının Değerlendirilmesi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Kârlılık Oranları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Likidite Oranları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Finansal Kaldıraç (Borçluluk) Oranları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Faaliyet Oranları (Etkinlik Oranları)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Büyüme Oranları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780041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548320" y="1618734"/>
            <a:ext cx="100340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tr-T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Sektör </a:t>
            </a:r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Ortalamaları ve Rakiplerle </a:t>
            </a:r>
            <a:r>
              <a:rPr lang="tr-T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Karşılaştırma</a:t>
            </a:r>
          </a:p>
          <a:p>
            <a:pPr marL="457200" indent="-45720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Geçmiş Yıllarla Karşılaştırma</a:t>
            </a:r>
          </a:p>
          <a:p>
            <a:pPr marL="457200" indent="-45720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Ekonomik ve Endüstri Koşulları</a:t>
            </a:r>
          </a:p>
          <a:p>
            <a:pPr marL="457200" indent="-45720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İşletme Stratejileri ve İş Modeli</a:t>
            </a:r>
          </a:p>
          <a:p>
            <a:pPr marL="457200" indent="-45720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Mali Yönetim ve İç Kontrol Sistemleri</a:t>
            </a:r>
          </a:p>
          <a:p>
            <a:pPr marL="457200" indent="-45720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Finansal Hedefler ve Bütçeler</a:t>
            </a:r>
          </a:p>
          <a:p>
            <a:pPr marL="457200" indent="-45720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Nakit Akışı ve Finansman Yapısı</a:t>
            </a:r>
          </a:p>
          <a:p>
            <a:pPr marL="457200" indent="-45720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Yönetim ve Organizasyon</a:t>
            </a:r>
            <a:endParaRPr lang="tr-TR" sz="28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676254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435411" y="1850962"/>
            <a:ext cx="10001847" cy="3229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Mali Analiz Sonuçlarını </a:t>
            </a:r>
            <a:r>
              <a:rPr lang="tr-T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Yorumlama</a:t>
            </a:r>
          </a:p>
          <a:p>
            <a:pPr marL="514350" indent="-514350">
              <a:buAutoNum type="alphaL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Kârlılık Analizi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Likidite Analizi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Borçluluk Analizi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Etkinlik Analizi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e. Büyüme Oranları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AutoNum type="alphaLcPeriod"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739581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814037" y="1996105"/>
            <a:ext cx="9957049" cy="2768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Karar Alma </a:t>
            </a:r>
            <a:r>
              <a:rPr lang="tr-T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Süreci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Stratejik Planlama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Finansal Yönetim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Risk Yönetimi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İletişim ve Raporlama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681357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292425" y="951077"/>
            <a:ext cx="10057746" cy="3081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Mali Analiz </a:t>
            </a:r>
            <a:r>
              <a:rPr lang="tr-TR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Raporu</a:t>
            </a:r>
          </a:p>
          <a:p>
            <a:endParaRPr lang="tr-TR" sz="32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tr-TR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Mali Analiz Raporunun İçeriği</a:t>
            </a:r>
          </a:p>
          <a:p>
            <a:endParaRPr lang="tr-TR" sz="3200" b="1" dirty="0">
              <a:latin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z="32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Mali Analiz Raporu Nasıl Düzenlenir?</a:t>
            </a:r>
            <a:endParaRPr lang="tr-TR" sz="28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721050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120</Words>
  <Application>Microsoft Office PowerPoint</Application>
  <PresentationFormat>Geniş ekran</PresentationFormat>
  <Paragraphs>32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3</cp:revision>
  <dcterms:created xsi:type="dcterms:W3CDTF">2024-09-14T07:54:04Z</dcterms:created>
  <dcterms:modified xsi:type="dcterms:W3CDTF">2024-09-14T08:04:47Z</dcterms:modified>
</cp:coreProperties>
</file>